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0" r:id="rId4"/>
    <p:sldId id="28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3" r:id="rId14"/>
    <p:sldId id="266" r:id="rId15"/>
    <p:sldId id="267" r:id="rId16"/>
    <p:sldId id="268" r:id="rId17"/>
    <p:sldId id="269" r:id="rId18"/>
    <p:sldId id="270" r:id="rId19"/>
    <p:sldId id="274" r:id="rId20"/>
    <p:sldId id="271" r:id="rId21"/>
    <p:sldId id="272" r:id="rId22"/>
    <p:sldId id="275" r:id="rId23"/>
    <p:sldId id="276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274C682-063F-4175-BE5B-5D4F4E90427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FAF17E-61AB-4FA2-96C5-15197C99D97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RELATIVE VELOCITY AND ACCELERATION IN ONE AND TWO DIMENSIONS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1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relative velocity example?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encounter occasions where one or more objects move in a frame which is non-stationary with respect to another observer.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 example, a boat crosses a river that is flowing at some rate or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aeroplane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encountering wind during its motion.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When relative velocity is zero?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relative velocity can be zero. It is absolutely possible because when two bodies move with equal velocity in the same direction, then they have zero relative velocity.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85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RELATIVE ACCELERATION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Acceleration is the change in an object’s velocity in a specific period of time.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acceleration is the comparison of the acceleration of two bodies or for a rigid body, the acceleration of a point on a rigid body in reference to another point on 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9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Formula and Unit for relative acceleration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equation for relative acceleration is given by: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𝑃𝑆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"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"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unit for relative acceleration is meter per squared second (m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79" r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38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AND ACCELERATION IN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ONE DIMENSION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Motion does not happen in isolation.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you’re riding in a train moving at 10 m/s east, this velocity is measured relative to the ground on which you’re traveling. However, if another train passes you at 15 m/s east, your velocity relative to this other train is different from your velocity relative to the ground.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velocity relative to the other train is 5 m/s west. </a:t>
            </a:r>
          </a:p>
        </p:txBody>
      </p:sp>
    </p:spTree>
    <p:extLst>
      <p:ext uri="{BB962C8B-B14F-4D97-AF65-F5344CB8AC3E}">
        <p14:creationId xmlns:p14="http://schemas.microsoft.com/office/powerpoint/2010/main" val="1105695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Frames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discuss relative motion in one or more dimensions, we first introduce the concept of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reference frames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say an object has a certain velocity, we must state it has a velocity with respect to a given reference frame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most examples we have examined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reference frame has been Earth. If you say a person is sitting in a train moving at 10 m/s east, then you imply the person on the train is moving relative to the surface of Earth at this velocity, and Earth is the reference frame.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expand our view of the motion of the person on the train and say Earth is spinning in its orbit around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Sun.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case, the solar system is the reference frame.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short,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discussion of relative motion must define the reference frames involved.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2920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Motion in One Dimension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introduce relative motion in one dimension first, because the velocity vectors simplify to having only two possible directions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Take the example of the person sitting in a train moving east. If we choose east as the positive direction and Earth as the reference frame, then we can write the velocity of the train with respect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to the Earth as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𝑇𝐸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=10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east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where the subscripts TE refer to train and Earth. 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Let’s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now say the person gets up out of /her seat and walks toward the back of the train at 2 m/s. This tells us she has a velocity relative to the reference frame of the train. Since the person is walking west, in the negative direction, we write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her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velocity with respect to the train as 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𝑃𝑇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−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2m/s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7" t="-2160" r="-1789" b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38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We can add the two velocity vectors to find the velocity of the person with respect to Earth. This 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relative velocity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is written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as</a:t>
                </a:r>
              </a:p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𝑃𝑇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𝑇𝐸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When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constructing the vector equation, the subscripts for the coupling reference frame appear consecutively on the inside. The subscripts on the left-hand side of the equation are the same as the two outside subscripts on the right-hand side of the equation.</a:t>
                </a:r>
              </a:p>
              <a:p>
                <a:pPr marL="0" indent="0" algn="ctr" fontAlgn="base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subscripts for the coupling reference frame, which is the train, appear consecutively in the right-hand side of the equation. 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 r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83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endParaRPr lang="en-US" dirty="0" smtClean="0"/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Adding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vectors, we find</a:t>
                </a:r>
              </a:p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=8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/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 fontAlgn="base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So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person is moving 8 m/s east with respect to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Earth.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184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Velocity vectors of the train with respect to Earth, person with respect to the train, and person with respect to Earth.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1" t="43839" r="16604" b="29545"/>
          <a:stretch/>
        </p:blipFill>
        <p:spPr bwMode="auto">
          <a:xfrm>
            <a:off x="2563091" y="2286000"/>
            <a:ext cx="5126182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69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VELOCITY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defined as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an object B in the rest frame of another object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example: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motorcycle travelling on the highway at 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120 km/h passes a car travelling at a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90 km/h.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73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 in Two Dimensions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003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can now apply these concepts to describing motion in two dimensions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Consider a particle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and reference frames 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and 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S ′.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position of the origin of 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′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as measured in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is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the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position of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as measured in S′S′ 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and the position of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as measured in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is </a:t>
                </a:r>
                <a:r>
                  <a:rPr lang="en-US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𝑃𝑆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0037"/>
                <a:ext cx="8229600" cy="4525963"/>
              </a:xfrm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47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position of the particle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8" t="10651" r="33600" b="33160"/>
          <a:stretch/>
        </p:blipFill>
        <p:spPr bwMode="auto">
          <a:xfrm>
            <a:off x="2514600" y="2189018"/>
            <a:ext cx="4953000" cy="4135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358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From figure, we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see that</a:t>
                </a:r>
              </a:p>
              <a:p>
                <a:pPr marL="0" indent="0" algn="ctr" fontAlgn="base">
                  <a:buNone/>
                </a:pP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𝑃𝑆</m:t>
                        </m:r>
                      </m:sub>
                    </m:sSub>
                    <m:r>
                      <a:rPr lang="en-US" b="0" i="0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𝑟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059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velocities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relative velocities are the time derivatives of the position vectors. Therefore,</a:t>
                </a:r>
              </a:p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𝑃𝑆</m:t>
                        </m:r>
                      </m:sub>
                    </m:sSub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𝑃𝑆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velocity of a particle relative to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is equal to its velocity relative to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S′S′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plus the velocity of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S′S′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relative to S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79" b="-15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046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number of reference frames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We can extend it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to any number of reference frames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For particle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with velocities 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in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frames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and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pPr fontAlgn="base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𝑃𝐶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 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𝑃𝐴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𝑣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eqArr>
                          <m:eqArrPr>
                            <m:ctrlP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𝐴𝐵</m:t>
                            </m:r>
                          </m:e>
                          <m:e>
                            <m:r>
                              <a:rPr lang="en-US" i="1" dirty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eqArr>
                      </m:sub>
                    </m:sSub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771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Acceleration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fontAlgn="base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We can also see how the accelerations are related as observed in two reference frames by differentiating </a:t>
                </a:r>
              </a:p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𝑃𝑆</m:t>
                        </m:r>
                      </m:sub>
                    </m:sSub>
                    <m:r>
                      <a:rPr lang="en-US" dirty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𝑃𝑆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fontAlgn="base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We see that if the velocity of S′S′ relative to 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is a constant, then 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0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and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 fontAlgn="base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𝑃𝑆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𝑃𝑆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 fontAlgn="base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This says the acceleration of a particle is the same as measured by two observers moving at a constant velocity relative to each other.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51" t="-3558" r="-3089" b="-25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59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Representation of relative velocity of two persons w.r.t stationary person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81200"/>
            <a:ext cx="5562600" cy="4114800"/>
          </a:xfrm>
        </p:spPr>
      </p:pic>
    </p:spTree>
    <p:extLst>
      <p:ext uri="{BB962C8B-B14F-4D97-AF65-F5344CB8AC3E}">
        <p14:creationId xmlns:p14="http://schemas.microsoft.com/office/powerpoint/2010/main" val="49822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relative velocity of two cars in reference to x-axis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05000"/>
            <a:ext cx="6096000" cy="3886200"/>
          </a:xfrm>
        </p:spPr>
      </p:pic>
    </p:spTree>
    <p:extLst>
      <p:ext uri="{BB962C8B-B14F-4D97-AF65-F5344CB8AC3E}">
        <p14:creationId xmlns:p14="http://schemas.microsoft.com/office/powerpoint/2010/main" val="113879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 Relative velocity be negative?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velocity can be negative. As relative velocity is the difference between two velocities irrespective of the magnitude of the velocities, it can be negative.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0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difference between velocity and relative velocity?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difference between velocity and relative velocity is that velocity is measured with respect to a reference point which is relative to a different point. While relative velocity is measured in a frame where an object is either at rest or moving with respect to absolute frame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7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need of using relative velocity?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need for using relative velocity is that it is used for differentiating if the object is at rest or moving.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8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relative velocity formula?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that the body A would appear to an observer on the body B and vice versa.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Mathematically,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the vector difference between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two bodies.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i.e., 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the body A –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the body B.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is: 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2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the SI unit of relative velocity?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SI unit of relative velocity is Meter per second(m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119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624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       RELATIVE VELOCITY AND ACCELERATION IN ONE AND TWO DIMENSIONS</vt:lpstr>
      <vt:lpstr>RELATIVE VELOCITY</vt:lpstr>
      <vt:lpstr>Representation of relative velocity of two persons w.r.t stationary person</vt:lpstr>
      <vt:lpstr>Representation of relative velocity of two cars in reference to x-axis</vt:lpstr>
      <vt:lpstr>Can Relative velocity be negative?</vt:lpstr>
      <vt:lpstr> What is difference between velocity and relative velocity? </vt:lpstr>
      <vt:lpstr> What is the need of using relative velocity? </vt:lpstr>
      <vt:lpstr> What is relative velocity formula? </vt:lpstr>
      <vt:lpstr> What is the SI unit of relative velocity? </vt:lpstr>
      <vt:lpstr> What is relative velocity example? </vt:lpstr>
      <vt:lpstr> When relative velocity is zero? </vt:lpstr>
      <vt:lpstr>  RELATIVE ACCELERATION </vt:lpstr>
      <vt:lpstr>Formula and Unit for relative acceleration</vt:lpstr>
      <vt:lpstr> RELATIVE VELOCITY  AND ACCELERATION IN ONE DIMENSION </vt:lpstr>
      <vt:lpstr> Reference Frames </vt:lpstr>
      <vt:lpstr> Relative Motion in One Dimension </vt:lpstr>
      <vt:lpstr>Cont..</vt:lpstr>
      <vt:lpstr>Cont..</vt:lpstr>
      <vt:lpstr>Velocity vectors of the train with respect to Earth, person with respect to the train, and person with respect to Earth. </vt:lpstr>
      <vt:lpstr> Relative Velocity in Two Dimensions </vt:lpstr>
      <vt:lpstr>Representation of position of the particle</vt:lpstr>
      <vt:lpstr>Cont..</vt:lpstr>
      <vt:lpstr>Relative velocities</vt:lpstr>
      <vt:lpstr>For number of reference frames</vt:lpstr>
      <vt:lpstr>Relative Acceleration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VELOCITY AND ACCELERATION IN ONE AND TWO DIMENSIONS</dc:title>
  <dc:creator>Usman Butt</dc:creator>
  <cp:lastModifiedBy>Usman Butt</cp:lastModifiedBy>
  <cp:revision>23</cp:revision>
  <dcterms:created xsi:type="dcterms:W3CDTF">2020-08-14T01:05:51Z</dcterms:created>
  <dcterms:modified xsi:type="dcterms:W3CDTF">2020-08-14T18:02:46Z</dcterms:modified>
</cp:coreProperties>
</file>